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2" r:id="rId4"/>
    <p:sldId id="286" r:id="rId5"/>
    <p:sldId id="294" r:id="rId6"/>
    <p:sldId id="287" r:id="rId7"/>
    <p:sldId id="279" r:id="rId8"/>
    <p:sldId id="298" r:id="rId9"/>
    <p:sldId id="277" r:id="rId10"/>
    <p:sldId id="278" r:id="rId11"/>
    <p:sldId id="281" r:id="rId12"/>
    <p:sldId id="283" r:id="rId13"/>
    <p:sldId id="274" r:id="rId14"/>
    <p:sldId id="293" r:id="rId15"/>
    <p:sldId id="280" r:id="rId16"/>
    <p:sldId id="297" r:id="rId17"/>
    <p:sldId id="292" r:id="rId18"/>
    <p:sldId id="295" r:id="rId19"/>
    <p:sldId id="288" r:id="rId20"/>
    <p:sldId id="282" r:id="rId21"/>
    <p:sldId id="289" r:id="rId22"/>
    <p:sldId id="284" r:id="rId23"/>
    <p:sldId id="285" r:id="rId24"/>
    <p:sldId id="300" r:id="rId25"/>
    <p:sldId id="301" r:id="rId26"/>
    <p:sldId id="302" r:id="rId27"/>
    <p:sldId id="291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035" autoAdjust="0"/>
    <p:restoredTop sz="94660"/>
  </p:normalViewPr>
  <p:slideViewPr>
    <p:cSldViewPr>
      <p:cViewPr varScale="1">
        <p:scale>
          <a:sx n="69" d="100"/>
          <a:sy n="69" d="100"/>
        </p:scale>
        <p:origin x="-1356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57488" y="357166"/>
            <a:ext cx="6286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 Берёзовская начальная школа – детский сад 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Бугульминского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Республики Татарстан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43240" y="5214950"/>
            <a:ext cx="4857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7991475" algn="l"/>
              </a:tabLst>
            </a:pP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Бугульминский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район, поселок Берёзовка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991475" algn="l"/>
              </a:tabLst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2022 год.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00034" y="285728"/>
            <a:ext cx="2643206" cy="1868788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  <a:sp3d>
            <a:bevelT w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357290" y="1857364"/>
            <a:ext cx="750099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pPr algn="ctr"/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</a:t>
            </a:r>
          </a:p>
          <a:p>
            <a:pPr algn="ctr"/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«Орнамент – культурная ценность моего народа» </a:t>
            </a:r>
          </a:p>
          <a:p>
            <a:pPr algn="ctr"/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конкурса среди муниципальных образовательных организаций на реализацию проектов, направленных на сохранение и развитие языков, традиций, культур народов, проживающих </a:t>
            </a:r>
          </a:p>
          <a:p>
            <a:pPr algn="ctr"/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территории Республики Татарстан</a:t>
            </a:r>
          </a:p>
          <a:p>
            <a:pPr algn="ctr"/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i="1" dirty="0" smtClean="0"/>
              <a:t> 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1068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785786" y="1714488"/>
            <a:ext cx="4035868" cy="337525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  <a:prstDash val="sysDot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786314" y="1428736"/>
            <a:ext cx="3786214" cy="466684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07504" y="116632"/>
            <a:ext cx="1944216" cy="1440160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  <a:sp3d>
            <a:bevelT w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071670" y="116632"/>
            <a:ext cx="62151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Музеум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татарского народа»</a:t>
            </a:r>
          </a:p>
          <a:p>
            <a:pPr algn="ctr"/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Бабушкин сундук</a:t>
            </a:r>
            <a:endParaRPr lang="ru-RU" sz="3200" b="1" i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418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/>
          <p:cNvSpPr/>
          <p:nvPr/>
        </p:nvSpPr>
        <p:spPr>
          <a:xfrm>
            <a:off x="4714876" y="857232"/>
            <a:ext cx="4189129" cy="5050625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357290" y="1500175"/>
            <a:ext cx="3028326" cy="392909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60114" y="99833"/>
            <a:ext cx="1944216" cy="1440160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  <a:sp3d>
            <a:bevelT w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263227" y="-214338"/>
            <a:ext cx="61566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Музей народного творчества</a:t>
            </a:r>
            <a:endParaRPr lang="ru-RU" sz="3200" b="1" i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732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071670" y="714356"/>
            <a:ext cx="6715172" cy="501833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07504" y="116632"/>
            <a:ext cx="1944216" cy="144016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  <a:sp3d>
            <a:bevelT w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548461" y="0"/>
            <a:ext cx="5832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Мудрость</a:t>
            </a:r>
            <a:r>
              <a:rPr lang="ru-RU" sz="32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стариной утвари</a:t>
            </a:r>
            <a:endParaRPr lang="ru-RU" sz="3200" b="1" i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418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758"/>
            <a:ext cx="1847850" cy="1670050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142976" y="1500174"/>
            <a:ext cx="3500462" cy="35529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786314" y="1500174"/>
            <a:ext cx="4000528" cy="43231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99370" y="285728"/>
            <a:ext cx="70446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як» </a:t>
            </a:r>
          </a:p>
          <a:p>
            <a:pPr algn="ctr"/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Наши первые сказки</a:t>
            </a:r>
            <a:endParaRPr lang="ru-RU" sz="3200" b="1" i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093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758"/>
            <a:ext cx="1847850" cy="1670050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43438" y="3571876"/>
            <a:ext cx="4000528" cy="25266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214414" y="1500174"/>
            <a:ext cx="3214710" cy="39290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857752" y="1000108"/>
            <a:ext cx="3738748" cy="250261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752474" y="30758"/>
            <a:ext cx="4627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Разновидности театра</a:t>
            </a:r>
            <a:endParaRPr lang="ru-RU" sz="3200" b="1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573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5540"/>
            <a:ext cx="9144000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47850" cy="1670050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642910" y="1571612"/>
            <a:ext cx="4214842" cy="3345807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786314" y="857232"/>
            <a:ext cx="4143372" cy="5072098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099823" y="239591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Сказочный теремок</a:t>
            </a:r>
            <a:endParaRPr lang="ru-RU" sz="3200" b="1" i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273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9713"/>
            <a:ext cx="1847850" cy="1670050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149771" y="188944"/>
            <a:ext cx="60320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Мультикоммуникация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Калейдоскоп  культур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85786" y="1785926"/>
            <a:ext cx="3571900" cy="27860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D:\Документы1\сад\семинар\IMG_20200220_15344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3714752"/>
            <a:ext cx="3456877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5286380" y="1285860"/>
            <a:ext cx="3143272" cy="242889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414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9713"/>
            <a:ext cx="1847850" cy="1670050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5214942" y="1500174"/>
            <a:ext cx="3786214" cy="4207554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357290" y="1357298"/>
            <a:ext cx="3714776" cy="4143404"/>
          </a:xfrm>
          <a:prstGeom prst="round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214546" y="263053"/>
            <a:ext cx="65008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Тематический вечер в СДК  «Волшебные сказки Г.Тукая»</a:t>
            </a:r>
            <a:endParaRPr lang="ru-RU" sz="3200" b="1" i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929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0"/>
            <a:ext cx="1847850" cy="1670050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85852" y="1714488"/>
            <a:ext cx="3714776" cy="35719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5000628" y="1428736"/>
            <a:ext cx="3929090" cy="4756304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00232" y="142852"/>
            <a:ext cx="70009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Весенний </a:t>
            </a:r>
            <a:r>
              <a:rPr lang="ru-RU" sz="32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квест</a:t>
            </a:r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Хуш</a:t>
            </a:r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кил</a:t>
            </a:r>
            <a:r>
              <a:rPr lang="tt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әсең, Нәүрүз!</a:t>
            </a:r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</a:t>
            </a:r>
            <a:endParaRPr lang="ru-RU" sz="3200" b="1" i="1" dirty="0">
              <a:ln>
                <a:solidFill>
                  <a:srgbClr val="00B050"/>
                </a:solidFill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453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47850" cy="1670050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14480" y="1428736"/>
            <a:ext cx="3214710" cy="392909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143504" y="1285860"/>
            <a:ext cx="3500462" cy="4665677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785918" y="116632"/>
            <a:ext cx="65304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Берёзовская сельская библиотека </a:t>
            </a:r>
          </a:p>
          <a:p>
            <a:pPr algn="ctr"/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Выставка  «Волшебная нить»</a:t>
            </a:r>
            <a:endParaRPr lang="ru-RU" sz="3200" b="1" i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520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47850" cy="1670050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4857752" y="1428736"/>
            <a:ext cx="3786214" cy="4572032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14348" y="1500174"/>
            <a:ext cx="4000528" cy="4643470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123728" y="168548"/>
            <a:ext cx="66631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Семейный </a:t>
            </a:r>
            <a:r>
              <a:rPr lang="ru-RU" sz="32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челлендж</a:t>
            </a:r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«Традиции семьи – народные блюда» </a:t>
            </a:r>
            <a:endParaRPr lang="ru-RU" sz="3200" b="1" i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520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7765" y="0"/>
            <a:ext cx="1847850" cy="1670050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285852" y="1357298"/>
            <a:ext cx="3286148" cy="3857652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29190" y="1142984"/>
            <a:ext cx="3929090" cy="4284079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143108" y="214290"/>
            <a:ext cx="7000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Выставка книг «Мой Татарстана» </a:t>
            </a:r>
            <a:endParaRPr lang="ru-RU" sz="3200" b="1" i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520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758"/>
            <a:ext cx="1847850" cy="1670050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888648" y="1785926"/>
            <a:ext cx="3795661" cy="35004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929190" y="1357298"/>
            <a:ext cx="3857652" cy="46557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5984" y="323945"/>
            <a:ext cx="57150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«Народные забавы». </a:t>
            </a:r>
          </a:p>
          <a:p>
            <a:pPr algn="ctr"/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«Большая игра»</a:t>
            </a:r>
            <a:endParaRPr lang="ru-RU" sz="3200" b="1" i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251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47850" cy="1670050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2214546" y="1142984"/>
            <a:ext cx="6643734" cy="4803446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331640" y="0"/>
            <a:ext cx="77415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Квиз-игра</a:t>
            </a:r>
            <a:endParaRPr lang="ru-RU" sz="3200" b="1" i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tt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Многонациональная республика</a:t>
            </a:r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3200" b="1" i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520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758"/>
            <a:ext cx="1847850" cy="1670050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72198" y="3929066"/>
            <a:ext cx="2286016" cy="2432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71670" y="142852"/>
            <a:ext cx="69648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Авторский кейс  </a:t>
            </a:r>
          </a:p>
          <a:p>
            <a:pPr algn="ctr"/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«Мы говорим по-татарски»</a:t>
            </a:r>
            <a:endParaRPr lang="ru-RU" sz="3200" b="1" i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5400000">
            <a:off x="214282" y="2071678"/>
            <a:ext cx="2500330" cy="207170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571736" y="2500306"/>
            <a:ext cx="2428892" cy="30003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43504" y="1357298"/>
            <a:ext cx="2428892" cy="24945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2475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512" y="171400"/>
            <a:ext cx="9144000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47850" cy="1670050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786182" y="1214422"/>
            <a:ext cx="3816424" cy="30243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1935830"/>
            <a:ext cx="3779912" cy="37254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73844" y="3735016"/>
            <a:ext cx="3857654" cy="3122984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643042" y="97420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Диджитал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коллекция </a:t>
            </a: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«Современная одежда с национальным колоритом»</a:t>
            </a:r>
          </a:p>
          <a:p>
            <a:pPr algn="ctr"/>
            <a:r>
              <a:rPr lang="ru-RU" sz="2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Моделирование  современного костюма</a:t>
            </a:r>
            <a:endParaRPr lang="ru-RU" sz="24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15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758"/>
            <a:ext cx="1847850" cy="1670050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500034" y="1714488"/>
            <a:ext cx="4143404" cy="3487165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786314" y="1571612"/>
            <a:ext cx="4071934" cy="3891851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428860" y="159606"/>
            <a:ext cx="64294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Идеи, мысли, фантазии для </a:t>
            </a:r>
            <a:r>
              <a:rPr lang="ru-RU" sz="32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фотоколлекции</a:t>
            </a:r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...</a:t>
            </a:r>
            <a:endParaRPr lang="ru-RU" sz="3200" b="1" i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609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758"/>
            <a:ext cx="1847850" cy="1670050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00562" y="785794"/>
            <a:ext cx="4071966" cy="497368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357290" y="1500174"/>
            <a:ext cx="2786082" cy="396557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099370" y="30905"/>
            <a:ext cx="7022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Орнамент в народном костюме</a:t>
            </a:r>
            <a:endParaRPr lang="ru-RU" sz="3200" b="1" i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530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47850" cy="1670050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214290"/>
            <a:ext cx="62646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Обработка графического орнамента через </a:t>
            </a:r>
            <a:r>
              <a:rPr lang="ru-RU" sz="32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CorelDRAW</a:t>
            </a:r>
            <a:endParaRPr lang="ru-RU" sz="3200" b="1" i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59632" y="1772816"/>
            <a:ext cx="3168352" cy="2808312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220073" y="1412776"/>
            <a:ext cx="3240360" cy="2838331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520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9713"/>
            <a:ext cx="1847850" cy="1670050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6084168" y="1285860"/>
            <a:ext cx="3059832" cy="4197864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34" y="1428736"/>
            <a:ext cx="3044032" cy="4059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85918" y="28282"/>
            <a:ext cx="68580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«Погружение» в образ</a:t>
            </a:r>
          </a:p>
          <a:p>
            <a:pPr algn="ctr"/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«Стильное наследие»</a:t>
            </a:r>
            <a:endParaRPr lang="ru-RU" sz="3200" b="1" i="1" dirty="0">
              <a:ln>
                <a:solidFill>
                  <a:schemeClr val="accent2"/>
                </a:solidFill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428992" y="1857364"/>
            <a:ext cx="2571768" cy="3747266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146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47850" cy="1670050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 rot="5400000">
            <a:off x="1123559" y="2776926"/>
            <a:ext cx="3143248" cy="2143140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 rot="5400000">
            <a:off x="6124431" y="2884681"/>
            <a:ext cx="3214710" cy="2143108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 rot="5400000">
            <a:off x="3599619" y="1714488"/>
            <a:ext cx="3286124" cy="2286016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555776" y="503412"/>
            <a:ext cx="5373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Методическая копилка</a:t>
            </a:r>
            <a:endParaRPr lang="ru-RU" sz="3200" b="1" i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520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47850" cy="1670050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 rot="5400000">
            <a:off x="5786446" y="2143116"/>
            <a:ext cx="3857652" cy="2428892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 rot="5400000">
            <a:off x="214282" y="2214554"/>
            <a:ext cx="3643338" cy="2357454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 rot="5400000">
            <a:off x="2964644" y="1535894"/>
            <a:ext cx="3857654" cy="2357454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 rot="5400000">
            <a:off x="2885796" y="1585125"/>
            <a:ext cx="3857654" cy="2357454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520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47850" cy="1670050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 rot="5400000">
            <a:off x="3178959" y="1678769"/>
            <a:ext cx="3786214" cy="2428892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 rot="5400000">
            <a:off x="571484" y="2214542"/>
            <a:ext cx="3571876" cy="2286016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 rot="5400000">
            <a:off x="5786446" y="1142984"/>
            <a:ext cx="3857652" cy="2286016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520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47850" cy="1670050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 rot="5400000">
            <a:off x="5702639" y="858201"/>
            <a:ext cx="3503351" cy="2596278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 rot="5400000">
            <a:off x="3045083" y="1643549"/>
            <a:ext cx="3463652" cy="2426042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 rot="5400000">
            <a:off x="192622" y="2168860"/>
            <a:ext cx="3502172" cy="2520280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520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47850" cy="1670050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5220072" y="404664"/>
            <a:ext cx="3463652" cy="4524425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03648" y="1088740"/>
            <a:ext cx="3502172" cy="4680520"/>
          </a:xfrm>
          <a:prstGeom prst="round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0334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414" y="44624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47850" cy="1670050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47850" y="620688"/>
            <a:ext cx="6540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Рецензии авторских игр</a:t>
            </a:r>
            <a:endParaRPr lang="ru-RU" sz="3200" b="1" i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118137" y="1603677"/>
            <a:ext cx="2657191" cy="3739892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47664" y="1603677"/>
            <a:ext cx="2657191" cy="3739892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073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</TotalTime>
  <Words>194</Words>
  <Application>Microsoft Office PowerPoint</Application>
  <PresentationFormat>Экран (4:3)</PresentationFormat>
  <Paragraphs>44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Ruslan</cp:lastModifiedBy>
  <cp:revision>66</cp:revision>
  <dcterms:created xsi:type="dcterms:W3CDTF">2022-04-08T11:06:58Z</dcterms:created>
  <dcterms:modified xsi:type="dcterms:W3CDTF">2022-04-15T14:17:15Z</dcterms:modified>
</cp:coreProperties>
</file>